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9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6" r:id="rId20"/>
    <p:sldId id="274" r:id="rId21"/>
    <p:sldId id="275" r:id="rId22"/>
    <p:sldId id="277" r:id="rId23"/>
    <p:sldId id="278" r:id="rId24"/>
    <p:sldId id="282" r:id="rId25"/>
    <p:sldId id="281" r:id="rId26"/>
    <p:sldId id="280" r:id="rId27"/>
    <p:sldId id="279" r:id="rId28"/>
    <p:sldId id="286" r:id="rId29"/>
    <p:sldId id="285" r:id="rId30"/>
    <p:sldId id="284" r:id="rId31"/>
    <p:sldId id="273" r:id="rId32"/>
    <p:sldId id="288" r:id="rId33"/>
    <p:sldId id="287" r:id="rId34"/>
    <p:sldId id="283" r:id="rId3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C99420-AE26-49CD-9FCB-D9030106A0D5}" type="datetimeFigureOut">
              <a:rPr lang="es-MX" smtClean="0"/>
              <a:t>17/10/2015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B4016C-AD46-49F8-8FC3-88C781896E8E}" type="slidenum">
              <a:rPr lang="es-MX" smtClean="0"/>
              <a:t>‹Nº›</a:t>
            </a:fld>
            <a:endParaRPr lang="es-MX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41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64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65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66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C99420-AE26-49CD-9FCB-D9030106A0D5}" type="datetimeFigureOut">
              <a:rPr lang="es-MX" smtClean="0"/>
              <a:t>17/10/2015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B4016C-AD46-49F8-8FC3-88C781896E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C99420-AE26-49CD-9FCB-D9030106A0D5}" type="datetimeFigureOut">
              <a:rPr lang="es-MX" smtClean="0"/>
              <a:t>17/10/2015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B4016C-AD46-49F8-8FC3-88C781896E8E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C99420-AE26-49CD-9FCB-D9030106A0D5}" type="datetimeFigureOut">
              <a:rPr lang="es-MX" smtClean="0"/>
              <a:t>17/10/2015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B4016C-AD46-49F8-8FC3-88C781896E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C99420-AE26-49CD-9FCB-D9030106A0D5}" type="datetimeFigureOut">
              <a:rPr lang="es-MX" smtClean="0"/>
              <a:t>17/10/2015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B4016C-AD46-49F8-8FC3-88C781896E8E}" type="slidenum">
              <a:rPr lang="es-MX" smtClean="0"/>
              <a:t>‹Nº›</a:t>
            </a:fld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C99420-AE26-49CD-9FCB-D9030106A0D5}" type="datetimeFigureOut">
              <a:rPr lang="es-MX" smtClean="0"/>
              <a:t>17/10/2015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B4016C-AD46-49F8-8FC3-88C781896E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C99420-AE26-49CD-9FCB-D9030106A0D5}" type="datetimeFigureOut">
              <a:rPr lang="es-MX" smtClean="0"/>
              <a:t>17/10/2015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B4016C-AD46-49F8-8FC3-88C781896E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C99420-AE26-49CD-9FCB-D9030106A0D5}" type="datetimeFigureOut">
              <a:rPr lang="es-MX" smtClean="0"/>
              <a:t>17/10/2015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B4016C-AD46-49F8-8FC3-88C781896E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7C99420-AE26-49CD-9FCB-D9030106A0D5}" type="datetimeFigureOut">
              <a:rPr lang="es-MX" smtClean="0"/>
              <a:t>17/10/2015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5B4016C-AD46-49F8-8FC3-88C781896E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C99420-AE26-49CD-9FCB-D9030106A0D5}" type="datetimeFigureOut">
              <a:rPr lang="es-MX" smtClean="0"/>
              <a:t>17/10/2015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B4016C-AD46-49F8-8FC3-88C781896E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C99420-AE26-49CD-9FCB-D9030106A0D5}" type="datetimeFigureOut">
              <a:rPr lang="es-MX" smtClean="0"/>
              <a:t>17/10/2015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B4016C-AD46-49F8-8FC3-88C781896E8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16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7C99420-AE26-49CD-9FCB-D9030106A0D5}" type="datetimeFigureOut">
              <a:rPr lang="es-MX" smtClean="0"/>
              <a:t>17/10/2015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5B4016C-AD46-49F8-8FC3-88C781896E8E}" type="slidenum">
              <a:rPr lang="es-MX" smtClean="0"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b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m.com.mx/elsoldetijuana/notas/n915318.htm" TargetMode="External"/><Relationship Id="rId2" Type="http://schemas.openxmlformats.org/officeDocument/2006/relationships/hyperlink" Target="http://gabrielrovira.com/2008/11/04/tomado-de-el-sol-de-tijuana-del-2-de-noviembr%20e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Historias </a:t>
            </a:r>
            <a:r>
              <a:rPr lang="es-ES" dirty="0" err="1" smtClean="0"/>
              <a:t>paraliterarias</a:t>
            </a:r>
            <a:r>
              <a:rPr lang="es-ES" dirty="0" smtClean="0"/>
              <a:t> de un cuento muy viejo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Ejercicio de actuación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5910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112" y="1870075"/>
            <a:ext cx="6276975" cy="4400550"/>
          </a:xfrm>
        </p:spPr>
      </p:pic>
    </p:spTree>
    <p:extLst>
      <p:ext uri="{BB962C8B-B14F-4D97-AF65-F5344CB8AC3E}">
        <p14:creationId xmlns:p14="http://schemas.microsoft.com/office/powerpoint/2010/main" val="112120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25" y="1908175"/>
            <a:ext cx="6000750" cy="4324350"/>
          </a:xfrm>
        </p:spPr>
      </p:pic>
    </p:spTree>
    <p:extLst>
      <p:ext uri="{BB962C8B-B14F-4D97-AF65-F5344CB8AC3E}">
        <p14:creationId xmlns:p14="http://schemas.microsoft.com/office/powerpoint/2010/main" val="1856052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50" y="2151062"/>
            <a:ext cx="5753100" cy="3838575"/>
          </a:xfrm>
        </p:spPr>
      </p:pic>
    </p:spTree>
    <p:extLst>
      <p:ext uri="{BB962C8B-B14F-4D97-AF65-F5344CB8AC3E}">
        <p14:creationId xmlns:p14="http://schemas.microsoft.com/office/powerpoint/2010/main" val="2320356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0" y="1784350"/>
            <a:ext cx="2971800" cy="4572000"/>
          </a:xfrm>
        </p:spPr>
      </p:pic>
    </p:spTree>
    <p:extLst>
      <p:ext uri="{BB962C8B-B14F-4D97-AF65-F5344CB8AC3E}">
        <p14:creationId xmlns:p14="http://schemas.microsoft.com/office/powerpoint/2010/main" val="3501587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479675"/>
            <a:ext cx="5791200" cy="3181350"/>
          </a:xfrm>
        </p:spPr>
      </p:pic>
    </p:spTree>
    <p:extLst>
      <p:ext uri="{BB962C8B-B14F-4D97-AF65-F5344CB8AC3E}">
        <p14:creationId xmlns:p14="http://schemas.microsoft.com/office/powerpoint/2010/main" val="1185306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94" y="1784350"/>
            <a:ext cx="5737411" cy="4572000"/>
          </a:xfrm>
        </p:spPr>
      </p:pic>
    </p:spTree>
    <p:extLst>
      <p:ext uri="{BB962C8B-B14F-4D97-AF65-F5344CB8AC3E}">
        <p14:creationId xmlns:p14="http://schemas.microsoft.com/office/powerpoint/2010/main" val="806061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0" y="1974850"/>
            <a:ext cx="6286500" cy="4191000"/>
          </a:xfrm>
        </p:spPr>
      </p:pic>
    </p:spTree>
    <p:extLst>
      <p:ext uri="{BB962C8B-B14F-4D97-AF65-F5344CB8AC3E}">
        <p14:creationId xmlns:p14="http://schemas.microsoft.com/office/powerpoint/2010/main" val="1442645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70" y="1784350"/>
            <a:ext cx="6435659" cy="4572000"/>
          </a:xfrm>
        </p:spPr>
      </p:pic>
    </p:spTree>
    <p:extLst>
      <p:ext uri="{BB962C8B-B14F-4D97-AF65-F5344CB8AC3E}">
        <p14:creationId xmlns:p14="http://schemas.microsoft.com/office/powerpoint/2010/main" val="2509952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572" y="1784350"/>
            <a:ext cx="6130055" cy="4572000"/>
          </a:xfrm>
        </p:spPr>
      </p:pic>
    </p:spTree>
    <p:extLst>
      <p:ext uri="{BB962C8B-B14F-4D97-AF65-F5344CB8AC3E}">
        <p14:creationId xmlns:p14="http://schemas.microsoft.com/office/powerpoint/2010/main" val="41563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537" y="1941512"/>
            <a:ext cx="6334125" cy="4257675"/>
          </a:xfrm>
        </p:spPr>
      </p:pic>
    </p:spTree>
    <p:extLst>
      <p:ext uri="{BB962C8B-B14F-4D97-AF65-F5344CB8AC3E}">
        <p14:creationId xmlns:p14="http://schemas.microsoft.com/office/powerpoint/2010/main" val="1120138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351162"/>
            <a:ext cx="7772400" cy="3438376"/>
          </a:xfrm>
        </p:spPr>
      </p:pic>
    </p:spTree>
    <p:extLst>
      <p:ext uri="{BB962C8B-B14F-4D97-AF65-F5344CB8AC3E}">
        <p14:creationId xmlns:p14="http://schemas.microsoft.com/office/powerpoint/2010/main" val="1990662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25" y="2065337"/>
            <a:ext cx="6000750" cy="4010025"/>
          </a:xfrm>
        </p:spPr>
      </p:pic>
    </p:spTree>
    <p:extLst>
      <p:ext uri="{BB962C8B-B14F-4D97-AF65-F5344CB8AC3E}">
        <p14:creationId xmlns:p14="http://schemas.microsoft.com/office/powerpoint/2010/main" val="1364596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480" y="1784350"/>
            <a:ext cx="3198239" cy="4572000"/>
          </a:xfrm>
        </p:spPr>
      </p:pic>
    </p:spTree>
    <p:extLst>
      <p:ext uri="{BB962C8B-B14F-4D97-AF65-F5344CB8AC3E}">
        <p14:creationId xmlns:p14="http://schemas.microsoft.com/office/powerpoint/2010/main" val="1433979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835" y="1784350"/>
            <a:ext cx="2875530" cy="4572000"/>
          </a:xfrm>
        </p:spPr>
      </p:pic>
    </p:spTree>
    <p:extLst>
      <p:ext uri="{BB962C8B-B14F-4D97-AF65-F5344CB8AC3E}">
        <p14:creationId xmlns:p14="http://schemas.microsoft.com/office/powerpoint/2010/main" val="4114445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480" y="1784350"/>
            <a:ext cx="3198239" cy="4572000"/>
          </a:xfrm>
        </p:spPr>
      </p:pic>
    </p:spTree>
    <p:extLst>
      <p:ext uri="{BB962C8B-B14F-4D97-AF65-F5344CB8AC3E}">
        <p14:creationId xmlns:p14="http://schemas.microsoft.com/office/powerpoint/2010/main" val="3190689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84362"/>
            <a:ext cx="7772400" cy="4371975"/>
          </a:xfrm>
        </p:spPr>
      </p:pic>
    </p:spTree>
    <p:extLst>
      <p:ext uri="{BB962C8B-B14F-4D97-AF65-F5344CB8AC3E}">
        <p14:creationId xmlns:p14="http://schemas.microsoft.com/office/powerpoint/2010/main" val="3637881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1912937"/>
            <a:ext cx="5715000" cy="4314825"/>
          </a:xfrm>
        </p:spPr>
      </p:pic>
    </p:spTree>
    <p:extLst>
      <p:ext uri="{BB962C8B-B14F-4D97-AF65-F5344CB8AC3E}">
        <p14:creationId xmlns:p14="http://schemas.microsoft.com/office/powerpoint/2010/main" val="2792448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812" y="1784350"/>
            <a:ext cx="6109576" cy="4572000"/>
          </a:xfrm>
        </p:spPr>
      </p:pic>
    </p:spTree>
    <p:extLst>
      <p:ext uri="{BB962C8B-B14F-4D97-AF65-F5344CB8AC3E}">
        <p14:creationId xmlns:p14="http://schemas.microsoft.com/office/powerpoint/2010/main" val="1498807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784350"/>
            <a:ext cx="6096000" cy="4572000"/>
          </a:xfrm>
        </p:spPr>
      </p:pic>
    </p:spTree>
    <p:extLst>
      <p:ext uri="{BB962C8B-B14F-4D97-AF65-F5344CB8AC3E}">
        <p14:creationId xmlns:p14="http://schemas.microsoft.com/office/powerpoint/2010/main" val="3345532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784350"/>
            <a:ext cx="6096000" cy="4572000"/>
          </a:xfrm>
        </p:spPr>
      </p:pic>
    </p:spTree>
    <p:extLst>
      <p:ext uri="{BB962C8B-B14F-4D97-AF65-F5344CB8AC3E}">
        <p14:creationId xmlns:p14="http://schemas.microsoft.com/office/powerpoint/2010/main" val="2182621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2708920"/>
            <a:ext cx="7787208" cy="3646640"/>
          </a:xfrm>
        </p:spPr>
        <p:txBody>
          <a:bodyPr/>
          <a:lstStyle/>
          <a:p>
            <a:r>
              <a:rPr lang="es-MX" dirty="0">
                <a:hlinkClick r:id="rId2"/>
              </a:rPr>
              <a:t>http://</a:t>
            </a:r>
            <a:r>
              <a:rPr lang="es-MX" dirty="0" smtClean="0">
                <a:hlinkClick r:id="rId2"/>
              </a:rPr>
              <a:t>gabrielrovira.com/2008/11/04/tomado-de-el-sol-de-tijuana-del-2-de-noviembr e/</a:t>
            </a:r>
            <a:endParaRPr lang="es-MX" dirty="0"/>
          </a:p>
          <a:p>
            <a:r>
              <a:rPr lang="es-ES" dirty="0">
                <a:hlinkClick r:id="rId3"/>
              </a:rPr>
              <a:t>http://</a:t>
            </a:r>
            <a:r>
              <a:rPr lang="es-ES" dirty="0" smtClean="0">
                <a:hlinkClick r:id="rId3"/>
              </a:rPr>
              <a:t>www.oem.com.mx/elsoldetijuana/notas/n915318.htm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242369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1784350"/>
            <a:ext cx="6350000" cy="4572000"/>
          </a:xfrm>
        </p:spPr>
      </p:pic>
    </p:spTree>
    <p:extLst>
      <p:ext uri="{BB962C8B-B14F-4D97-AF65-F5344CB8AC3E}">
        <p14:creationId xmlns:p14="http://schemas.microsoft.com/office/powerpoint/2010/main" val="3406222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48" y="2241550"/>
            <a:ext cx="2737104" cy="3657600"/>
          </a:xfrm>
        </p:spPr>
      </p:pic>
    </p:spTree>
    <p:extLst>
      <p:ext uri="{BB962C8B-B14F-4D97-AF65-F5344CB8AC3E}">
        <p14:creationId xmlns:p14="http://schemas.microsoft.com/office/powerpoint/2010/main" val="3975359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812" y="1784350"/>
            <a:ext cx="6109576" cy="4572000"/>
          </a:xfrm>
        </p:spPr>
      </p:pic>
    </p:spTree>
    <p:extLst>
      <p:ext uri="{BB962C8B-B14F-4D97-AF65-F5344CB8AC3E}">
        <p14:creationId xmlns:p14="http://schemas.microsoft.com/office/powerpoint/2010/main" val="30656248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784350"/>
            <a:ext cx="6096000" cy="4572000"/>
          </a:xfrm>
        </p:spPr>
      </p:pic>
    </p:spTree>
    <p:extLst>
      <p:ext uri="{BB962C8B-B14F-4D97-AF65-F5344CB8AC3E}">
        <p14:creationId xmlns:p14="http://schemas.microsoft.com/office/powerpoint/2010/main" val="24646795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784350"/>
            <a:ext cx="6096000" cy="4572000"/>
          </a:xfrm>
        </p:spPr>
      </p:pic>
    </p:spTree>
    <p:extLst>
      <p:ext uri="{BB962C8B-B14F-4D97-AF65-F5344CB8AC3E}">
        <p14:creationId xmlns:p14="http://schemas.microsoft.com/office/powerpoint/2010/main" val="3989325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784350"/>
            <a:ext cx="6858000" cy="4572000"/>
          </a:xfrm>
        </p:spPr>
      </p:pic>
    </p:spTree>
    <p:extLst>
      <p:ext uri="{BB962C8B-B14F-4D97-AF65-F5344CB8AC3E}">
        <p14:creationId xmlns:p14="http://schemas.microsoft.com/office/powerpoint/2010/main" val="32426634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50" y="1865312"/>
            <a:ext cx="5753100" cy="4410075"/>
          </a:xfrm>
        </p:spPr>
      </p:pic>
    </p:spTree>
    <p:extLst>
      <p:ext uri="{BB962C8B-B14F-4D97-AF65-F5344CB8AC3E}">
        <p14:creationId xmlns:p14="http://schemas.microsoft.com/office/powerpoint/2010/main" val="4103208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1784350"/>
            <a:ext cx="3429000" cy="4572000"/>
          </a:xfrm>
        </p:spPr>
      </p:pic>
    </p:spTree>
    <p:extLst>
      <p:ext uri="{BB962C8B-B14F-4D97-AF65-F5344CB8AC3E}">
        <p14:creationId xmlns:p14="http://schemas.microsoft.com/office/powerpoint/2010/main" val="3462710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255" y="1784350"/>
            <a:ext cx="3598689" cy="4572000"/>
          </a:xfrm>
        </p:spPr>
      </p:pic>
    </p:spTree>
    <p:extLst>
      <p:ext uri="{BB962C8B-B14F-4D97-AF65-F5344CB8AC3E}">
        <p14:creationId xmlns:p14="http://schemas.microsoft.com/office/powerpoint/2010/main" val="1670040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916832"/>
            <a:ext cx="3429000" cy="4572000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132856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4225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220" y="1784350"/>
            <a:ext cx="7066759" cy="4572000"/>
          </a:xfrm>
        </p:spPr>
      </p:pic>
    </p:spTree>
    <p:extLst>
      <p:ext uri="{BB962C8B-B14F-4D97-AF65-F5344CB8AC3E}">
        <p14:creationId xmlns:p14="http://schemas.microsoft.com/office/powerpoint/2010/main" val="1818296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Historias </a:t>
            </a:r>
            <a:r>
              <a:rPr lang="es-ES" b="1" cap="all" spc="0" dirty="0" err="1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paraliterarias</a:t>
            </a:r>
            <a:r>
              <a:rPr lang="es-ES" b="1" cap="all" spc="0" dirty="0">
                <a:solidFill>
                  <a:srgbClr val="D6ECFF">
                    <a:satMod val="200000"/>
                  </a:srgbClr>
                </a:solidFill>
                <a:effectLst>
                  <a:reflection blurRad="12700" stA="34000" endA="740" endPos="53000" dir="5400000" sy="-100000" algn="bl" rotWithShape="0"/>
                </a:effectLst>
              </a:rPr>
              <a:t> de un cuento muy viejo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2204864"/>
            <a:ext cx="7283152" cy="2566520"/>
          </a:xfrm>
        </p:spPr>
        <p:txBody>
          <a:bodyPr/>
          <a:lstStyle/>
          <a:p>
            <a:r>
              <a:rPr lang="es-ES" sz="6600" dirty="0" smtClean="0">
                <a:solidFill>
                  <a:srgbClr val="FFFF00"/>
                </a:solidFill>
              </a:rPr>
              <a:t>gabrielrovira.com</a:t>
            </a:r>
          </a:p>
          <a:p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501008"/>
            <a:ext cx="3011016" cy="301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561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142</TotalTime>
  <Words>243</Words>
  <Application>Microsoft Office PowerPoint</Application>
  <PresentationFormat>Presentación en pantalla (4:3)</PresentationFormat>
  <Paragraphs>37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Metro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Presentación de PowerPoint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  <vt:lpstr>Historias paraliterarias de un cuento muy viejo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Historias paraliterarias de un cuento muy viejo</dc:title>
  <dc:creator>Gabriel Rovira</dc:creator>
  <cp:lastModifiedBy>Gabriel Rovira</cp:lastModifiedBy>
  <cp:revision>7</cp:revision>
  <dcterms:created xsi:type="dcterms:W3CDTF">2015-10-17T20:01:16Z</dcterms:created>
  <dcterms:modified xsi:type="dcterms:W3CDTF">2015-10-17T22:24:03Z</dcterms:modified>
</cp:coreProperties>
</file>